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58" r:id="rId4"/>
    <p:sldId id="257" r:id="rId5"/>
    <p:sldId id="271" r:id="rId6"/>
    <p:sldId id="267" r:id="rId7"/>
    <p:sldId id="269" r:id="rId8"/>
    <p:sldId id="270" r:id="rId9"/>
    <p:sldId id="268" r:id="rId10"/>
    <p:sldId id="260" r:id="rId11"/>
    <p:sldId id="261" r:id="rId12"/>
    <p:sldId id="262"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31368"/>
    <p:restoredTop sz="86418"/>
  </p:normalViewPr>
  <p:slideViewPr>
    <p:cSldViewPr snapToGrid="0" snapToObjects="1">
      <p:cViewPr varScale="1">
        <p:scale>
          <a:sx n="78" d="100"/>
          <a:sy n="78" d="100"/>
        </p:scale>
        <p:origin x="192" y="1320"/>
      </p:cViewPr>
      <p:guideLst/>
    </p:cSldViewPr>
  </p:slideViewPr>
  <p:outlineViewPr>
    <p:cViewPr>
      <p:scale>
        <a:sx n="33" d="100"/>
        <a:sy n="33" d="100"/>
      </p:scale>
      <p:origin x="0" y="-56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B7FBC-866E-1343-9A35-4E7AB3359192}" type="doc">
      <dgm:prSet loTypeId="urn:microsoft.com/office/officeart/2005/8/layout/hProcess10" loCatId="" qsTypeId="urn:microsoft.com/office/officeart/2005/8/quickstyle/simple1" qsCatId="simple" csTypeId="urn:microsoft.com/office/officeart/2005/8/colors/accent0_3" csCatId="mainScheme" phldr="1"/>
      <dgm:spPr/>
      <dgm:t>
        <a:bodyPr/>
        <a:lstStyle/>
        <a:p>
          <a:endParaRPr lang="en-US"/>
        </a:p>
      </dgm:t>
    </dgm:pt>
    <dgm:pt modelId="{AB1FC44E-0BCA-D941-AD66-201DDCEBE447}">
      <dgm:prSet phldrT="[Text]"/>
      <dgm:spPr/>
      <dgm:t>
        <a:bodyPr/>
        <a:lstStyle/>
        <a:p>
          <a:r>
            <a:rPr lang="en-US" b="1" dirty="0">
              <a:latin typeface="Garamond" panose="02020404030301010803" pitchFamily="18" charset="0"/>
            </a:rPr>
            <a:t>Brainstorm</a:t>
          </a:r>
        </a:p>
      </dgm:t>
    </dgm:pt>
    <dgm:pt modelId="{B57094E6-F791-E44C-B1BE-6850D8CD57D5}" type="parTrans" cxnId="{0DFE1095-0FF2-424A-A0E7-DBDEB6B5FDF3}">
      <dgm:prSet/>
      <dgm:spPr/>
      <dgm:t>
        <a:bodyPr/>
        <a:lstStyle/>
        <a:p>
          <a:endParaRPr lang="en-US"/>
        </a:p>
      </dgm:t>
    </dgm:pt>
    <dgm:pt modelId="{3464BA71-F156-0948-8254-B81AFE0711CD}" type="sibTrans" cxnId="{0DFE1095-0FF2-424A-A0E7-DBDEB6B5FDF3}">
      <dgm:prSet/>
      <dgm:spPr/>
      <dgm:t>
        <a:bodyPr/>
        <a:lstStyle/>
        <a:p>
          <a:endParaRPr lang="en-US"/>
        </a:p>
      </dgm:t>
    </dgm:pt>
    <dgm:pt modelId="{BF806777-77D3-AE41-B71D-89719482F05F}">
      <dgm:prSet phldrT="[Text]"/>
      <dgm:spPr/>
      <dgm:t>
        <a:bodyPr/>
        <a:lstStyle/>
        <a:p>
          <a:r>
            <a:rPr lang="en-US" dirty="0">
              <a:latin typeface="Garamond" panose="02020404030301010803" pitchFamily="18" charset="0"/>
            </a:rPr>
            <a:t>Need Category</a:t>
          </a:r>
        </a:p>
      </dgm:t>
    </dgm:pt>
    <dgm:pt modelId="{28317C3D-2BB0-1646-9E68-868A86A90106}" type="parTrans" cxnId="{B6F75CBF-890B-0C40-B7D4-4E0723CFFA6A}">
      <dgm:prSet/>
      <dgm:spPr/>
      <dgm:t>
        <a:bodyPr/>
        <a:lstStyle/>
        <a:p>
          <a:endParaRPr lang="en-US"/>
        </a:p>
      </dgm:t>
    </dgm:pt>
    <dgm:pt modelId="{FEF06A54-48A0-804B-9A97-EF0F727F5177}" type="sibTrans" cxnId="{B6F75CBF-890B-0C40-B7D4-4E0723CFFA6A}">
      <dgm:prSet/>
      <dgm:spPr/>
      <dgm:t>
        <a:bodyPr/>
        <a:lstStyle/>
        <a:p>
          <a:endParaRPr lang="en-US"/>
        </a:p>
      </dgm:t>
    </dgm:pt>
    <dgm:pt modelId="{51C54C83-6F7F-A84A-840C-89D830CABA01}">
      <dgm:prSet phldrT="[Text]"/>
      <dgm:spPr/>
      <dgm:t>
        <a:bodyPr/>
        <a:lstStyle/>
        <a:p>
          <a:r>
            <a:rPr lang="en-US" dirty="0">
              <a:latin typeface="Garamond" panose="02020404030301010803" pitchFamily="18" charset="0"/>
            </a:rPr>
            <a:t>Purpose</a:t>
          </a:r>
        </a:p>
      </dgm:t>
    </dgm:pt>
    <dgm:pt modelId="{E5F5FF11-8D70-D644-9972-B7B64827DE98}" type="parTrans" cxnId="{3143FB90-ADE6-3847-91CB-8A1579695DFF}">
      <dgm:prSet/>
      <dgm:spPr/>
      <dgm:t>
        <a:bodyPr/>
        <a:lstStyle/>
        <a:p>
          <a:endParaRPr lang="en-US"/>
        </a:p>
      </dgm:t>
    </dgm:pt>
    <dgm:pt modelId="{D365224F-B77C-D04B-9113-F787D2A22176}" type="sibTrans" cxnId="{3143FB90-ADE6-3847-91CB-8A1579695DFF}">
      <dgm:prSet/>
      <dgm:spPr/>
      <dgm:t>
        <a:bodyPr/>
        <a:lstStyle/>
        <a:p>
          <a:endParaRPr lang="en-US"/>
        </a:p>
      </dgm:t>
    </dgm:pt>
    <dgm:pt modelId="{761C014B-81A0-E941-98F9-6C9B2FA88C91}">
      <dgm:prSet phldrT="[Text]"/>
      <dgm:spPr/>
      <dgm:t>
        <a:bodyPr/>
        <a:lstStyle/>
        <a:p>
          <a:r>
            <a:rPr lang="en-US" b="1" dirty="0">
              <a:latin typeface="Garamond" panose="02020404030301010803" pitchFamily="18" charset="0"/>
            </a:rPr>
            <a:t>Assign Tasks</a:t>
          </a:r>
        </a:p>
      </dgm:t>
    </dgm:pt>
    <dgm:pt modelId="{D242C939-38C9-3347-A762-3D036758B7DB}" type="parTrans" cxnId="{D9F54EFC-9C96-F445-AA48-92D0D6BB6CC3}">
      <dgm:prSet/>
      <dgm:spPr/>
      <dgm:t>
        <a:bodyPr/>
        <a:lstStyle/>
        <a:p>
          <a:endParaRPr lang="en-US"/>
        </a:p>
      </dgm:t>
    </dgm:pt>
    <dgm:pt modelId="{C7CE1413-08EC-1C45-BB35-3CB6DEC4594E}" type="sibTrans" cxnId="{D9F54EFC-9C96-F445-AA48-92D0D6BB6CC3}">
      <dgm:prSet/>
      <dgm:spPr/>
      <dgm:t>
        <a:bodyPr/>
        <a:lstStyle/>
        <a:p>
          <a:endParaRPr lang="en-US"/>
        </a:p>
      </dgm:t>
    </dgm:pt>
    <dgm:pt modelId="{DFAD351F-25AA-3D45-8D87-CBF68C8C5080}">
      <dgm:prSet phldrT="[Text]"/>
      <dgm:spPr/>
      <dgm:t>
        <a:bodyPr/>
        <a:lstStyle/>
        <a:p>
          <a:r>
            <a:rPr lang="en-US" dirty="0">
              <a:latin typeface="Garamond" panose="02020404030301010803" pitchFamily="18" charset="0"/>
            </a:rPr>
            <a:t>UI Development</a:t>
          </a:r>
        </a:p>
      </dgm:t>
    </dgm:pt>
    <dgm:pt modelId="{E42CFFDE-C564-784D-B97C-5C709B67F23D}" type="parTrans" cxnId="{8587E92D-226D-2F48-BA84-C79DBF737A4D}">
      <dgm:prSet/>
      <dgm:spPr/>
      <dgm:t>
        <a:bodyPr/>
        <a:lstStyle/>
        <a:p>
          <a:endParaRPr lang="en-US"/>
        </a:p>
      </dgm:t>
    </dgm:pt>
    <dgm:pt modelId="{FFF70C96-26B5-0043-A230-6318DD0812FC}" type="sibTrans" cxnId="{8587E92D-226D-2F48-BA84-C79DBF737A4D}">
      <dgm:prSet/>
      <dgm:spPr/>
      <dgm:t>
        <a:bodyPr/>
        <a:lstStyle/>
        <a:p>
          <a:endParaRPr lang="en-US"/>
        </a:p>
      </dgm:t>
    </dgm:pt>
    <dgm:pt modelId="{168C45AC-A6EC-6C4E-817B-5845196BCA92}">
      <dgm:prSet phldrT="[Text]"/>
      <dgm:spPr/>
      <dgm:t>
        <a:bodyPr/>
        <a:lstStyle/>
        <a:p>
          <a:r>
            <a:rPr lang="en-US" dirty="0">
              <a:latin typeface="Garamond" panose="02020404030301010803" pitchFamily="18" charset="0"/>
            </a:rPr>
            <a:t>API Sourcing</a:t>
          </a:r>
        </a:p>
      </dgm:t>
    </dgm:pt>
    <dgm:pt modelId="{EF50CB28-2BF1-6648-92A1-AD87536F5272}" type="parTrans" cxnId="{4FB89027-58C0-7B4C-89BB-92DFB8A049E7}">
      <dgm:prSet/>
      <dgm:spPr/>
      <dgm:t>
        <a:bodyPr/>
        <a:lstStyle/>
        <a:p>
          <a:endParaRPr lang="en-US"/>
        </a:p>
      </dgm:t>
    </dgm:pt>
    <dgm:pt modelId="{2E169370-3CB7-6647-858B-083A3F944EB3}" type="sibTrans" cxnId="{4FB89027-58C0-7B4C-89BB-92DFB8A049E7}">
      <dgm:prSet/>
      <dgm:spPr/>
      <dgm:t>
        <a:bodyPr/>
        <a:lstStyle/>
        <a:p>
          <a:endParaRPr lang="en-US"/>
        </a:p>
      </dgm:t>
    </dgm:pt>
    <dgm:pt modelId="{8BAA2E54-F623-DD45-A169-2823E0C3BF7C}">
      <dgm:prSet phldrT="[Text]"/>
      <dgm:spPr/>
      <dgm:t>
        <a:bodyPr/>
        <a:lstStyle/>
        <a:p>
          <a:r>
            <a:rPr lang="en-US" b="1" dirty="0">
              <a:latin typeface="Garamond" panose="02020404030301010803" pitchFamily="18" charset="0"/>
            </a:rPr>
            <a:t>Development</a:t>
          </a:r>
        </a:p>
      </dgm:t>
    </dgm:pt>
    <dgm:pt modelId="{BEBC0200-FBE3-1D44-9623-70387E4F7E54}" type="parTrans" cxnId="{7310E538-81E1-6841-8673-376786E551FC}">
      <dgm:prSet/>
      <dgm:spPr/>
      <dgm:t>
        <a:bodyPr/>
        <a:lstStyle/>
        <a:p>
          <a:endParaRPr lang="en-US"/>
        </a:p>
      </dgm:t>
    </dgm:pt>
    <dgm:pt modelId="{316E2835-C2F5-0F42-B3D3-7723665E618B}" type="sibTrans" cxnId="{7310E538-81E1-6841-8673-376786E551FC}">
      <dgm:prSet/>
      <dgm:spPr/>
      <dgm:t>
        <a:bodyPr/>
        <a:lstStyle/>
        <a:p>
          <a:endParaRPr lang="en-US"/>
        </a:p>
      </dgm:t>
    </dgm:pt>
    <dgm:pt modelId="{943A13C2-AF58-FC4A-B513-3E75D31F2198}">
      <dgm:prSet phldrT="[Text]"/>
      <dgm:spPr/>
      <dgm:t>
        <a:bodyPr/>
        <a:lstStyle/>
        <a:p>
          <a:r>
            <a:rPr lang="en-US" dirty="0">
              <a:latin typeface="Garamond" panose="02020404030301010803" pitchFamily="18" charset="0"/>
            </a:rPr>
            <a:t>GitHub</a:t>
          </a:r>
        </a:p>
      </dgm:t>
    </dgm:pt>
    <dgm:pt modelId="{F34A16E5-9790-7A41-8E3F-66B06C65C9BD}" type="parTrans" cxnId="{7FFA2BF3-C5A1-9E4E-AB19-66659BDB82A4}">
      <dgm:prSet/>
      <dgm:spPr/>
      <dgm:t>
        <a:bodyPr/>
        <a:lstStyle/>
        <a:p>
          <a:endParaRPr lang="en-US"/>
        </a:p>
      </dgm:t>
    </dgm:pt>
    <dgm:pt modelId="{C56EC2AA-D067-D24F-AE6B-C4D9D3CAA5EA}" type="sibTrans" cxnId="{7FFA2BF3-C5A1-9E4E-AB19-66659BDB82A4}">
      <dgm:prSet/>
      <dgm:spPr/>
      <dgm:t>
        <a:bodyPr/>
        <a:lstStyle/>
        <a:p>
          <a:endParaRPr lang="en-US"/>
        </a:p>
      </dgm:t>
    </dgm:pt>
    <dgm:pt modelId="{4CE7C82D-A231-B940-9FBF-4047A02B1CDA}">
      <dgm:prSet phldrT="[Text]"/>
      <dgm:spPr/>
      <dgm:t>
        <a:bodyPr/>
        <a:lstStyle/>
        <a:p>
          <a:r>
            <a:rPr lang="en-US" dirty="0">
              <a:latin typeface="Garamond" panose="02020404030301010803" pitchFamily="18" charset="0"/>
            </a:rPr>
            <a:t>Design</a:t>
          </a:r>
        </a:p>
      </dgm:t>
    </dgm:pt>
    <dgm:pt modelId="{00648D69-C753-4B49-99AC-2DF79536C6F0}" type="parTrans" cxnId="{77F5C617-42E7-FA4E-BA2A-A670862990CA}">
      <dgm:prSet/>
      <dgm:spPr/>
      <dgm:t>
        <a:bodyPr/>
        <a:lstStyle/>
        <a:p>
          <a:endParaRPr lang="en-US"/>
        </a:p>
      </dgm:t>
    </dgm:pt>
    <dgm:pt modelId="{750FC171-F96E-DA40-9391-1AB4ED483FBD}" type="sibTrans" cxnId="{77F5C617-42E7-FA4E-BA2A-A670862990CA}">
      <dgm:prSet/>
      <dgm:spPr/>
      <dgm:t>
        <a:bodyPr/>
        <a:lstStyle/>
        <a:p>
          <a:endParaRPr lang="en-US"/>
        </a:p>
      </dgm:t>
    </dgm:pt>
    <dgm:pt modelId="{35EECF92-908B-7641-A1B9-ACDC09648E72}">
      <dgm:prSet phldrT="[Text]"/>
      <dgm:spPr/>
      <dgm:t>
        <a:bodyPr/>
        <a:lstStyle/>
        <a:p>
          <a:r>
            <a:rPr lang="en-US" dirty="0">
              <a:latin typeface="Garamond" panose="02020404030301010803" pitchFamily="18" charset="0"/>
            </a:rPr>
            <a:t>Name</a:t>
          </a:r>
        </a:p>
      </dgm:t>
    </dgm:pt>
    <dgm:pt modelId="{F8DFC0B7-EF33-2545-AF10-91795AE587D8}" type="parTrans" cxnId="{3A067E28-DD7A-644F-90DB-C4C818643D5F}">
      <dgm:prSet/>
      <dgm:spPr/>
      <dgm:t>
        <a:bodyPr/>
        <a:lstStyle/>
        <a:p>
          <a:endParaRPr lang="en-US"/>
        </a:p>
      </dgm:t>
    </dgm:pt>
    <dgm:pt modelId="{592B4FDA-EEA0-1547-9A80-6B41EE983029}" type="sibTrans" cxnId="{3A067E28-DD7A-644F-90DB-C4C818643D5F}">
      <dgm:prSet/>
      <dgm:spPr/>
      <dgm:t>
        <a:bodyPr/>
        <a:lstStyle/>
        <a:p>
          <a:endParaRPr lang="en-US"/>
        </a:p>
      </dgm:t>
    </dgm:pt>
    <dgm:pt modelId="{7C81E1BC-BF9C-9944-A8B3-4E459D1F4A2D}">
      <dgm:prSet phldrT="[Text]"/>
      <dgm:spPr/>
      <dgm:t>
        <a:bodyPr/>
        <a:lstStyle/>
        <a:p>
          <a:r>
            <a:rPr lang="en-US" dirty="0">
              <a:latin typeface="Garamond" panose="02020404030301010803" pitchFamily="18" charset="0"/>
            </a:rPr>
            <a:t>Code Development</a:t>
          </a:r>
        </a:p>
      </dgm:t>
    </dgm:pt>
    <dgm:pt modelId="{D23F979E-B71C-9A42-A0A4-191274A5F528}" type="parTrans" cxnId="{E3091FB6-0F7D-4342-8B43-D9FE2DF57B3F}">
      <dgm:prSet/>
      <dgm:spPr/>
      <dgm:t>
        <a:bodyPr/>
        <a:lstStyle/>
        <a:p>
          <a:endParaRPr lang="en-US"/>
        </a:p>
      </dgm:t>
    </dgm:pt>
    <dgm:pt modelId="{2B6C42D3-0F56-BF49-9630-B9337CD694FA}" type="sibTrans" cxnId="{E3091FB6-0F7D-4342-8B43-D9FE2DF57B3F}">
      <dgm:prSet/>
      <dgm:spPr/>
      <dgm:t>
        <a:bodyPr/>
        <a:lstStyle/>
        <a:p>
          <a:endParaRPr lang="en-US"/>
        </a:p>
      </dgm:t>
    </dgm:pt>
    <dgm:pt modelId="{08AC808D-B515-7042-910C-2F38D390346B}">
      <dgm:prSet phldrT="[Text]"/>
      <dgm:spPr/>
      <dgm:t>
        <a:bodyPr/>
        <a:lstStyle/>
        <a:p>
          <a:r>
            <a:rPr lang="en-US" b="1" dirty="0">
              <a:latin typeface="Garamond" panose="02020404030301010803" pitchFamily="18" charset="0"/>
            </a:rPr>
            <a:t>Research</a:t>
          </a:r>
        </a:p>
      </dgm:t>
    </dgm:pt>
    <dgm:pt modelId="{17D87098-E65E-4B42-A26A-BA45EC5D46F7}" type="parTrans" cxnId="{06763F27-6C15-9A48-9BD2-10B59AEA25C2}">
      <dgm:prSet/>
      <dgm:spPr/>
      <dgm:t>
        <a:bodyPr/>
        <a:lstStyle/>
        <a:p>
          <a:endParaRPr lang="en-US"/>
        </a:p>
      </dgm:t>
    </dgm:pt>
    <dgm:pt modelId="{ABA4002A-57B8-944F-B062-61359E901729}" type="sibTrans" cxnId="{06763F27-6C15-9A48-9BD2-10B59AEA25C2}">
      <dgm:prSet/>
      <dgm:spPr/>
      <dgm:t>
        <a:bodyPr/>
        <a:lstStyle/>
        <a:p>
          <a:endParaRPr lang="en-US"/>
        </a:p>
      </dgm:t>
    </dgm:pt>
    <dgm:pt modelId="{5E491D0E-4E4E-D54D-BBBE-3EEBCB920F3C}">
      <dgm:prSet phldrT="[Text]"/>
      <dgm:spPr/>
      <dgm:t>
        <a:bodyPr/>
        <a:lstStyle/>
        <a:p>
          <a:r>
            <a:rPr lang="en-US" dirty="0">
              <a:latin typeface="Garamond" panose="02020404030301010803" pitchFamily="18" charset="0"/>
            </a:rPr>
            <a:t>News Sources</a:t>
          </a:r>
        </a:p>
      </dgm:t>
    </dgm:pt>
    <dgm:pt modelId="{D1FB36A0-8C6D-7547-94DA-6B1DDBD860C2}" type="parTrans" cxnId="{5E680558-15D6-A54E-B7CA-5001A865D230}">
      <dgm:prSet/>
      <dgm:spPr/>
      <dgm:t>
        <a:bodyPr/>
        <a:lstStyle/>
        <a:p>
          <a:endParaRPr lang="en-US"/>
        </a:p>
      </dgm:t>
    </dgm:pt>
    <dgm:pt modelId="{D2043157-E3A8-3D4F-9BCA-50D7302B1BBD}" type="sibTrans" cxnId="{5E680558-15D6-A54E-B7CA-5001A865D230}">
      <dgm:prSet/>
      <dgm:spPr/>
      <dgm:t>
        <a:bodyPr/>
        <a:lstStyle/>
        <a:p>
          <a:endParaRPr lang="en-US"/>
        </a:p>
      </dgm:t>
    </dgm:pt>
    <dgm:pt modelId="{FE17AFA2-42D6-3143-B7D2-087E01C28FA2}">
      <dgm:prSet phldrT="[Text]"/>
      <dgm:spPr/>
      <dgm:t>
        <a:bodyPr/>
        <a:lstStyle/>
        <a:p>
          <a:r>
            <a:rPr lang="en-US" dirty="0">
              <a:latin typeface="Garamond" panose="02020404030301010803" pitchFamily="18" charset="0"/>
            </a:rPr>
            <a:t>API Documentation</a:t>
          </a:r>
        </a:p>
      </dgm:t>
    </dgm:pt>
    <dgm:pt modelId="{0AB6D250-A1B3-554D-BAD9-90FA2CEAE836}" type="parTrans" cxnId="{4D0330D1-530C-4D41-BBD7-30AC65FE4D89}">
      <dgm:prSet/>
      <dgm:spPr/>
      <dgm:t>
        <a:bodyPr/>
        <a:lstStyle/>
        <a:p>
          <a:endParaRPr lang="en-US"/>
        </a:p>
      </dgm:t>
    </dgm:pt>
    <dgm:pt modelId="{B198CFCA-6E65-484D-95F6-B362DDAE31DA}" type="sibTrans" cxnId="{4D0330D1-530C-4D41-BBD7-30AC65FE4D89}">
      <dgm:prSet/>
      <dgm:spPr/>
      <dgm:t>
        <a:bodyPr/>
        <a:lstStyle/>
        <a:p>
          <a:endParaRPr lang="en-US"/>
        </a:p>
      </dgm:t>
    </dgm:pt>
    <dgm:pt modelId="{336A2458-97AC-FA48-81E0-AB118B035AAB}">
      <dgm:prSet phldrT="[Text]"/>
      <dgm:spPr/>
      <dgm:t>
        <a:bodyPr/>
        <a:lstStyle/>
        <a:p>
          <a:r>
            <a:rPr lang="en-US" dirty="0">
              <a:latin typeface="Garamond" panose="02020404030301010803" pitchFamily="18" charset="0"/>
            </a:rPr>
            <a:t>Browser Compatibility</a:t>
          </a:r>
        </a:p>
      </dgm:t>
    </dgm:pt>
    <dgm:pt modelId="{E8F01645-9942-894D-95E1-B4E9877536CC}" type="parTrans" cxnId="{BC938755-ED17-1B43-9DF0-FC4B01612762}">
      <dgm:prSet/>
      <dgm:spPr/>
      <dgm:t>
        <a:bodyPr/>
        <a:lstStyle/>
        <a:p>
          <a:endParaRPr lang="en-US"/>
        </a:p>
      </dgm:t>
    </dgm:pt>
    <dgm:pt modelId="{5F63BFF7-5694-274F-AF93-C0942A459AAA}" type="sibTrans" cxnId="{BC938755-ED17-1B43-9DF0-FC4B01612762}">
      <dgm:prSet/>
      <dgm:spPr/>
      <dgm:t>
        <a:bodyPr/>
        <a:lstStyle/>
        <a:p>
          <a:endParaRPr lang="en-US"/>
        </a:p>
      </dgm:t>
    </dgm:pt>
    <dgm:pt modelId="{82DA38D8-2D68-D94D-98E7-E2FD266AB448}" type="pres">
      <dgm:prSet presAssocID="{E7EB7FBC-866E-1343-9A35-4E7AB3359192}" presName="Name0" presStyleCnt="0">
        <dgm:presLayoutVars>
          <dgm:dir/>
          <dgm:resizeHandles val="exact"/>
        </dgm:presLayoutVars>
      </dgm:prSet>
      <dgm:spPr/>
    </dgm:pt>
    <dgm:pt modelId="{342D89D0-E13D-3741-BD92-20DA145CC450}" type="pres">
      <dgm:prSet presAssocID="{AB1FC44E-0BCA-D941-AD66-201DDCEBE447}" presName="composite" presStyleCnt="0"/>
      <dgm:spPr/>
    </dgm:pt>
    <dgm:pt modelId="{234AC5B1-62AA-3F43-9924-B7EDD27088AF}" type="pres">
      <dgm:prSet presAssocID="{AB1FC44E-0BCA-D941-AD66-201DDCEBE447}" presName="imagSh" presStyleLbl="bgImgPlace1" presStyleIdx="0" presStyleCnt="4"/>
      <dgm:spPr/>
    </dgm:pt>
    <dgm:pt modelId="{4BF7D734-0C16-7349-AD66-33E29A21BDE0}" type="pres">
      <dgm:prSet presAssocID="{AB1FC44E-0BCA-D941-AD66-201DDCEBE447}" presName="txNode" presStyleLbl="node1" presStyleIdx="0" presStyleCnt="4">
        <dgm:presLayoutVars>
          <dgm:bulletEnabled val="1"/>
        </dgm:presLayoutVars>
      </dgm:prSet>
      <dgm:spPr/>
    </dgm:pt>
    <dgm:pt modelId="{42D6A2AF-58F5-0D47-A143-A6484F4CB3EC}" type="pres">
      <dgm:prSet presAssocID="{3464BA71-F156-0948-8254-B81AFE0711CD}" presName="sibTrans" presStyleLbl="sibTrans2D1" presStyleIdx="0" presStyleCnt="3"/>
      <dgm:spPr/>
    </dgm:pt>
    <dgm:pt modelId="{BB21FCC8-417E-C54C-83C9-CEF85C2FA734}" type="pres">
      <dgm:prSet presAssocID="{3464BA71-F156-0948-8254-B81AFE0711CD}" presName="connTx" presStyleLbl="sibTrans2D1" presStyleIdx="0" presStyleCnt="3"/>
      <dgm:spPr/>
    </dgm:pt>
    <dgm:pt modelId="{9D90F8C6-8330-3F49-93B8-FA14D2CC77D3}" type="pres">
      <dgm:prSet presAssocID="{761C014B-81A0-E941-98F9-6C9B2FA88C91}" presName="composite" presStyleCnt="0"/>
      <dgm:spPr/>
    </dgm:pt>
    <dgm:pt modelId="{CD17A3F2-BBFD-294A-9606-FA8469996E1D}" type="pres">
      <dgm:prSet presAssocID="{761C014B-81A0-E941-98F9-6C9B2FA88C91}" presName="imagSh" presStyleLbl="bgImgPlace1" presStyleIdx="1" presStyleCnt="4"/>
      <dgm:spPr/>
    </dgm:pt>
    <dgm:pt modelId="{75F7CB26-A868-3544-9577-E09F8864DCE3}" type="pres">
      <dgm:prSet presAssocID="{761C014B-81A0-E941-98F9-6C9B2FA88C91}" presName="txNode" presStyleLbl="node1" presStyleIdx="1" presStyleCnt="4">
        <dgm:presLayoutVars>
          <dgm:bulletEnabled val="1"/>
        </dgm:presLayoutVars>
      </dgm:prSet>
      <dgm:spPr/>
    </dgm:pt>
    <dgm:pt modelId="{63B2E09E-1C71-F54D-8AFE-621FCC9DE781}" type="pres">
      <dgm:prSet presAssocID="{C7CE1413-08EC-1C45-BB35-3CB6DEC4594E}" presName="sibTrans" presStyleLbl="sibTrans2D1" presStyleIdx="1" presStyleCnt="3"/>
      <dgm:spPr/>
    </dgm:pt>
    <dgm:pt modelId="{AE317BDD-50E2-494A-BBED-92500F8A183A}" type="pres">
      <dgm:prSet presAssocID="{C7CE1413-08EC-1C45-BB35-3CB6DEC4594E}" presName="connTx" presStyleLbl="sibTrans2D1" presStyleIdx="1" presStyleCnt="3"/>
      <dgm:spPr/>
    </dgm:pt>
    <dgm:pt modelId="{1B21E092-7AA9-7948-8C6E-2D847A5B2E03}" type="pres">
      <dgm:prSet presAssocID="{08AC808D-B515-7042-910C-2F38D390346B}" presName="composite" presStyleCnt="0"/>
      <dgm:spPr/>
    </dgm:pt>
    <dgm:pt modelId="{C8BAB941-651F-2141-BEF7-F17E959F26CF}" type="pres">
      <dgm:prSet presAssocID="{08AC808D-B515-7042-910C-2F38D390346B}" presName="imagSh" presStyleLbl="bgImgPlace1" presStyleIdx="2" presStyleCnt="4"/>
      <dgm:spPr/>
    </dgm:pt>
    <dgm:pt modelId="{A065A1C3-3CE4-534E-9D88-2ED16652ACA0}" type="pres">
      <dgm:prSet presAssocID="{08AC808D-B515-7042-910C-2F38D390346B}" presName="txNode" presStyleLbl="node1" presStyleIdx="2" presStyleCnt="4">
        <dgm:presLayoutVars>
          <dgm:bulletEnabled val="1"/>
        </dgm:presLayoutVars>
      </dgm:prSet>
      <dgm:spPr/>
    </dgm:pt>
    <dgm:pt modelId="{5A4190A9-8425-1049-8832-09C2A237D031}" type="pres">
      <dgm:prSet presAssocID="{ABA4002A-57B8-944F-B062-61359E901729}" presName="sibTrans" presStyleLbl="sibTrans2D1" presStyleIdx="2" presStyleCnt="3"/>
      <dgm:spPr/>
    </dgm:pt>
    <dgm:pt modelId="{5A0C5B09-84CF-174F-AA1A-EACB9F164943}" type="pres">
      <dgm:prSet presAssocID="{ABA4002A-57B8-944F-B062-61359E901729}" presName="connTx" presStyleLbl="sibTrans2D1" presStyleIdx="2" presStyleCnt="3"/>
      <dgm:spPr/>
    </dgm:pt>
    <dgm:pt modelId="{2FDC5FEA-1522-E24B-909D-4AD6B19AD9B4}" type="pres">
      <dgm:prSet presAssocID="{8BAA2E54-F623-DD45-A169-2823E0C3BF7C}" presName="composite" presStyleCnt="0"/>
      <dgm:spPr/>
    </dgm:pt>
    <dgm:pt modelId="{822E6C33-2AE4-3546-AF42-FB16B405CDFC}" type="pres">
      <dgm:prSet presAssocID="{8BAA2E54-F623-DD45-A169-2823E0C3BF7C}" presName="imagSh" presStyleLbl="bgImgPlace1" presStyleIdx="3" presStyleCnt="4"/>
      <dgm:spPr/>
    </dgm:pt>
    <dgm:pt modelId="{12AAAA4F-62D7-114D-B836-0743583C46A4}" type="pres">
      <dgm:prSet presAssocID="{8BAA2E54-F623-DD45-A169-2823E0C3BF7C}" presName="txNode" presStyleLbl="node1" presStyleIdx="3" presStyleCnt="4">
        <dgm:presLayoutVars>
          <dgm:bulletEnabled val="1"/>
        </dgm:presLayoutVars>
      </dgm:prSet>
      <dgm:spPr/>
    </dgm:pt>
  </dgm:ptLst>
  <dgm:cxnLst>
    <dgm:cxn modelId="{6F7B6608-2925-7F4E-B14E-8655F9827E9F}" type="presOf" srcId="{08AC808D-B515-7042-910C-2F38D390346B}" destId="{A065A1C3-3CE4-534E-9D88-2ED16652ACA0}" srcOrd="0" destOrd="0" presId="urn:microsoft.com/office/officeart/2005/8/layout/hProcess10"/>
    <dgm:cxn modelId="{E2B04710-24AE-E848-A70C-BDC2244A7CBF}" type="presOf" srcId="{4CE7C82D-A231-B940-9FBF-4047A02B1CDA}" destId="{4BF7D734-0C16-7349-AD66-33E29A21BDE0}" srcOrd="0" destOrd="3" presId="urn:microsoft.com/office/officeart/2005/8/layout/hProcess10"/>
    <dgm:cxn modelId="{77F5C617-42E7-FA4E-BA2A-A670862990CA}" srcId="{AB1FC44E-0BCA-D941-AD66-201DDCEBE447}" destId="{4CE7C82D-A231-B940-9FBF-4047A02B1CDA}" srcOrd="2" destOrd="0" parTransId="{00648D69-C753-4B49-99AC-2DF79536C6F0}" sibTransId="{750FC171-F96E-DA40-9391-1AB4ED483FBD}"/>
    <dgm:cxn modelId="{37739C22-7B41-584B-A477-BAE295EC1571}" type="presOf" srcId="{8BAA2E54-F623-DD45-A169-2823E0C3BF7C}" destId="{12AAAA4F-62D7-114D-B836-0743583C46A4}" srcOrd="0" destOrd="0" presId="urn:microsoft.com/office/officeart/2005/8/layout/hProcess10"/>
    <dgm:cxn modelId="{552ABA22-BBCE-4647-9287-9FCE3619BCCC}" type="presOf" srcId="{AB1FC44E-0BCA-D941-AD66-201DDCEBE447}" destId="{4BF7D734-0C16-7349-AD66-33E29A21BDE0}" srcOrd="0" destOrd="0" presId="urn:microsoft.com/office/officeart/2005/8/layout/hProcess10"/>
    <dgm:cxn modelId="{1E98D425-3CB5-7840-AD43-A8A46B7D5EF9}" type="presOf" srcId="{7C81E1BC-BF9C-9944-A8B3-4E459D1F4A2D}" destId="{75F7CB26-A868-3544-9577-E09F8864DCE3}" srcOrd="0" destOrd="3" presId="urn:microsoft.com/office/officeart/2005/8/layout/hProcess10"/>
    <dgm:cxn modelId="{06763F27-6C15-9A48-9BD2-10B59AEA25C2}" srcId="{E7EB7FBC-866E-1343-9A35-4E7AB3359192}" destId="{08AC808D-B515-7042-910C-2F38D390346B}" srcOrd="2" destOrd="0" parTransId="{17D87098-E65E-4B42-A26A-BA45EC5D46F7}" sibTransId="{ABA4002A-57B8-944F-B062-61359E901729}"/>
    <dgm:cxn modelId="{4FB89027-58C0-7B4C-89BB-92DFB8A049E7}" srcId="{761C014B-81A0-E941-98F9-6C9B2FA88C91}" destId="{168C45AC-A6EC-6C4E-817B-5845196BCA92}" srcOrd="1" destOrd="0" parTransId="{EF50CB28-2BF1-6648-92A1-AD87536F5272}" sibTransId="{2E169370-3CB7-6647-858B-083A3F944EB3}"/>
    <dgm:cxn modelId="{3A067E28-DD7A-644F-90DB-C4C818643D5F}" srcId="{AB1FC44E-0BCA-D941-AD66-201DDCEBE447}" destId="{35EECF92-908B-7641-A1B9-ACDC09648E72}" srcOrd="3" destOrd="0" parTransId="{F8DFC0B7-EF33-2545-AF10-91795AE587D8}" sibTransId="{592B4FDA-EEA0-1547-9A80-6B41EE983029}"/>
    <dgm:cxn modelId="{8587E92D-226D-2F48-BA84-C79DBF737A4D}" srcId="{761C014B-81A0-E941-98F9-6C9B2FA88C91}" destId="{DFAD351F-25AA-3D45-8D87-CBF68C8C5080}" srcOrd="0" destOrd="0" parTransId="{E42CFFDE-C564-784D-B97C-5C709B67F23D}" sibTransId="{FFF70C96-26B5-0043-A230-6318DD0812FC}"/>
    <dgm:cxn modelId="{7310E538-81E1-6841-8673-376786E551FC}" srcId="{E7EB7FBC-866E-1343-9A35-4E7AB3359192}" destId="{8BAA2E54-F623-DD45-A169-2823E0C3BF7C}" srcOrd="3" destOrd="0" parTransId="{BEBC0200-FBE3-1D44-9623-70387E4F7E54}" sibTransId="{316E2835-C2F5-0F42-B3D3-7723665E618B}"/>
    <dgm:cxn modelId="{BC938755-ED17-1B43-9DF0-FC4B01612762}" srcId="{08AC808D-B515-7042-910C-2F38D390346B}" destId="{336A2458-97AC-FA48-81E0-AB118B035AAB}" srcOrd="2" destOrd="0" parTransId="{E8F01645-9942-894D-95E1-B4E9877536CC}" sibTransId="{5F63BFF7-5694-274F-AF93-C0942A459AAA}"/>
    <dgm:cxn modelId="{5E680558-15D6-A54E-B7CA-5001A865D230}" srcId="{08AC808D-B515-7042-910C-2F38D390346B}" destId="{5E491D0E-4E4E-D54D-BBBE-3EEBCB920F3C}" srcOrd="0" destOrd="0" parTransId="{D1FB36A0-8C6D-7547-94DA-6B1DDBD860C2}" sibTransId="{D2043157-E3A8-3D4F-9BCA-50D7302B1BBD}"/>
    <dgm:cxn modelId="{D63B1767-AB09-6C4B-9DBB-5543CC11448A}" type="presOf" srcId="{C7CE1413-08EC-1C45-BB35-3CB6DEC4594E}" destId="{AE317BDD-50E2-494A-BBED-92500F8A183A}" srcOrd="1" destOrd="0" presId="urn:microsoft.com/office/officeart/2005/8/layout/hProcess10"/>
    <dgm:cxn modelId="{292F5568-9662-3B44-9B1A-5F2E6D8F919A}" type="presOf" srcId="{3464BA71-F156-0948-8254-B81AFE0711CD}" destId="{BB21FCC8-417E-C54C-83C9-CEF85C2FA734}" srcOrd="1" destOrd="0" presId="urn:microsoft.com/office/officeart/2005/8/layout/hProcess10"/>
    <dgm:cxn modelId="{0119AD7B-A3AE-8E4E-8869-7799AD4019BF}" type="presOf" srcId="{3464BA71-F156-0948-8254-B81AFE0711CD}" destId="{42D6A2AF-58F5-0D47-A143-A6484F4CB3EC}" srcOrd="0" destOrd="0" presId="urn:microsoft.com/office/officeart/2005/8/layout/hProcess10"/>
    <dgm:cxn modelId="{9F76F17C-F32A-D74B-8E58-3EB5B792115A}" type="presOf" srcId="{51C54C83-6F7F-A84A-840C-89D830CABA01}" destId="{4BF7D734-0C16-7349-AD66-33E29A21BDE0}" srcOrd="0" destOrd="2" presId="urn:microsoft.com/office/officeart/2005/8/layout/hProcess10"/>
    <dgm:cxn modelId="{F178618C-0429-BB43-B52C-03F3D5FEA027}" type="presOf" srcId="{C7CE1413-08EC-1C45-BB35-3CB6DEC4594E}" destId="{63B2E09E-1C71-F54D-8AFE-621FCC9DE781}" srcOrd="0" destOrd="0" presId="urn:microsoft.com/office/officeart/2005/8/layout/hProcess10"/>
    <dgm:cxn modelId="{3143FB90-ADE6-3847-91CB-8A1579695DFF}" srcId="{AB1FC44E-0BCA-D941-AD66-201DDCEBE447}" destId="{51C54C83-6F7F-A84A-840C-89D830CABA01}" srcOrd="1" destOrd="0" parTransId="{E5F5FF11-8D70-D644-9972-B7B64827DE98}" sibTransId="{D365224F-B77C-D04B-9113-F787D2A22176}"/>
    <dgm:cxn modelId="{0DFE1095-0FF2-424A-A0E7-DBDEB6B5FDF3}" srcId="{E7EB7FBC-866E-1343-9A35-4E7AB3359192}" destId="{AB1FC44E-0BCA-D941-AD66-201DDCEBE447}" srcOrd="0" destOrd="0" parTransId="{B57094E6-F791-E44C-B1BE-6850D8CD57D5}" sibTransId="{3464BA71-F156-0948-8254-B81AFE0711CD}"/>
    <dgm:cxn modelId="{59C48D96-90EC-9742-BFAB-23F50F026F91}" type="presOf" srcId="{5E491D0E-4E4E-D54D-BBBE-3EEBCB920F3C}" destId="{A065A1C3-3CE4-534E-9D88-2ED16652ACA0}" srcOrd="0" destOrd="1" presId="urn:microsoft.com/office/officeart/2005/8/layout/hProcess10"/>
    <dgm:cxn modelId="{95EC5FA3-4776-DC41-9DC1-7A6577601FD3}" type="presOf" srcId="{BF806777-77D3-AE41-B71D-89719482F05F}" destId="{4BF7D734-0C16-7349-AD66-33E29A21BDE0}" srcOrd="0" destOrd="1" presId="urn:microsoft.com/office/officeart/2005/8/layout/hProcess10"/>
    <dgm:cxn modelId="{E3091FB6-0F7D-4342-8B43-D9FE2DF57B3F}" srcId="{761C014B-81A0-E941-98F9-6C9B2FA88C91}" destId="{7C81E1BC-BF9C-9944-A8B3-4E459D1F4A2D}" srcOrd="2" destOrd="0" parTransId="{D23F979E-B71C-9A42-A0A4-191274A5F528}" sibTransId="{2B6C42D3-0F56-BF49-9630-B9337CD694FA}"/>
    <dgm:cxn modelId="{BB9CF2BA-6EDB-5145-A997-B0EF779F9F2E}" type="presOf" srcId="{ABA4002A-57B8-944F-B062-61359E901729}" destId="{5A4190A9-8425-1049-8832-09C2A237D031}" srcOrd="0" destOrd="0" presId="urn:microsoft.com/office/officeart/2005/8/layout/hProcess10"/>
    <dgm:cxn modelId="{B72441BB-DF84-DC4A-82A3-BE2089984568}" type="presOf" srcId="{DFAD351F-25AA-3D45-8D87-CBF68C8C5080}" destId="{75F7CB26-A868-3544-9577-E09F8864DCE3}" srcOrd="0" destOrd="1" presId="urn:microsoft.com/office/officeart/2005/8/layout/hProcess10"/>
    <dgm:cxn modelId="{B6F75CBF-890B-0C40-B7D4-4E0723CFFA6A}" srcId="{AB1FC44E-0BCA-D941-AD66-201DDCEBE447}" destId="{BF806777-77D3-AE41-B71D-89719482F05F}" srcOrd="0" destOrd="0" parTransId="{28317C3D-2BB0-1646-9E68-868A86A90106}" sibTransId="{FEF06A54-48A0-804B-9A97-EF0F727F5177}"/>
    <dgm:cxn modelId="{0F54C7CC-6723-CF4D-A4E1-6414F8B69DE1}" type="presOf" srcId="{ABA4002A-57B8-944F-B062-61359E901729}" destId="{5A0C5B09-84CF-174F-AA1A-EACB9F164943}" srcOrd="1" destOrd="0" presId="urn:microsoft.com/office/officeart/2005/8/layout/hProcess10"/>
    <dgm:cxn modelId="{4D0330D1-530C-4D41-BBD7-30AC65FE4D89}" srcId="{08AC808D-B515-7042-910C-2F38D390346B}" destId="{FE17AFA2-42D6-3143-B7D2-087E01C28FA2}" srcOrd="1" destOrd="0" parTransId="{0AB6D250-A1B3-554D-BAD9-90FA2CEAE836}" sibTransId="{B198CFCA-6E65-484D-95F6-B362DDAE31DA}"/>
    <dgm:cxn modelId="{CA6CC1DB-BDA8-D940-8F17-2D88E2B3F509}" type="presOf" srcId="{E7EB7FBC-866E-1343-9A35-4E7AB3359192}" destId="{82DA38D8-2D68-D94D-98E7-E2FD266AB448}" srcOrd="0" destOrd="0" presId="urn:microsoft.com/office/officeart/2005/8/layout/hProcess10"/>
    <dgm:cxn modelId="{45F26DE5-841D-C344-9BE8-CADEFE33AFAD}" type="presOf" srcId="{168C45AC-A6EC-6C4E-817B-5845196BCA92}" destId="{75F7CB26-A868-3544-9577-E09F8864DCE3}" srcOrd="0" destOrd="2" presId="urn:microsoft.com/office/officeart/2005/8/layout/hProcess10"/>
    <dgm:cxn modelId="{9214F1E7-FE04-D640-9480-2250E125403F}" type="presOf" srcId="{761C014B-81A0-E941-98F9-6C9B2FA88C91}" destId="{75F7CB26-A868-3544-9577-E09F8864DCE3}" srcOrd="0" destOrd="0" presId="urn:microsoft.com/office/officeart/2005/8/layout/hProcess10"/>
    <dgm:cxn modelId="{3147DDE8-0822-F042-9C71-4AF28EE640BC}" type="presOf" srcId="{FE17AFA2-42D6-3143-B7D2-087E01C28FA2}" destId="{A065A1C3-3CE4-534E-9D88-2ED16652ACA0}" srcOrd="0" destOrd="2" presId="urn:microsoft.com/office/officeart/2005/8/layout/hProcess10"/>
    <dgm:cxn modelId="{063067EB-792C-3746-956C-1D80E4D537FE}" type="presOf" srcId="{35EECF92-908B-7641-A1B9-ACDC09648E72}" destId="{4BF7D734-0C16-7349-AD66-33E29A21BDE0}" srcOrd="0" destOrd="4" presId="urn:microsoft.com/office/officeart/2005/8/layout/hProcess10"/>
    <dgm:cxn modelId="{1F934FEE-A01A-1241-BD30-BCB4354FF411}" type="presOf" srcId="{943A13C2-AF58-FC4A-B513-3E75D31F2198}" destId="{12AAAA4F-62D7-114D-B836-0743583C46A4}" srcOrd="0" destOrd="1" presId="urn:microsoft.com/office/officeart/2005/8/layout/hProcess10"/>
    <dgm:cxn modelId="{7FFA2BF3-C5A1-9E4E-AB19-66659BDB82A4}" srcId="{8BAA2E54-F623-DD45-A169-2823E0C3BF7C}" destId="{943A13C2-AF58-FC4A-B513-3E75D31F2198}" srcOrd="0" destOrd="0" parTransId="{F34A16E5-9790-7A41-8E3F-66B06C65C9BD}" sibTransId="{C56EC2AA-D067-D24F-AE6B-C4D9D3CAA5EA}"/>
    <dgm:cxn modelId="{69DB04F8-9755-094E-9351-BBF0D8206CE8}" type="presOf" srcId="{336A2458-97AC-FA48-81E0-AB118B035AAB}" destId="{A065A1C3-3CE4-534E-9D88-2ED16652ACA0}" srcOrd="0" destOrd="3" presId="urn:microsoft.com/office/officeart/2005/8/layout/hProcess10"/>
    <dgm:cxn modelId="{D9F54EFC-9C96-F445-AA48-92D0D6BB6CC3}" srcId="{E7EB7FBC-866E-1343-9A35-4E7AB3359192}" destId="{761C014B-81A0-E941-98F9-6C9B2FA88C91}" srcOrd="1" destOrd="0" parTransId="{D242C939-38C9-3347-A762-3D036758B7DB}" sibTransId="{C7CE1413-08EC-1C45-BB35-3CB6DEC4594E}"/>
    <dgm:cxn modelId="{A2D56C0E-DADF-5545-A045-039EA039474E}" type="presParOf" srcId="{82DA38D8-2D68-D94D-98E7-E2FD266AB448}" destId="{342D89D0-E13D-3741-BD92-20DA145CC450}" srcOrd="0" destOrd="0" presId="urn:microsoft.com/office/officeart/2005/8/layout/hProcess10"/>
    <dgm:cxn modelId="{64749816-F4D5-AF45-9933-265668EBFCC8}" type="presParOf" srcId="{342D89D0-E13D-3741-BD92-20DA145CC450}" destId="{234AC5B1-62AA-3F43-9924-B7EDD27088AF}" srcOrd="0" destOrd="0" presId="urn:microsoft.com/office/officeart/2005/8/layout/hProcess10"/>
    <dgm:cxn modelId="{F44FBF68-590F-DC47-A19A-DCE1DC1088CF}" type="presParOf" srcId="{342D89D0-E13D-3741-BD92-20DA145CC450}" destId="{4BF7D734-0C16-7349-AD66-33E29A21BDE0}" srcOrd="1" destOrd="0" presId="urn:microsoft.com/office/officeart/2005/8/layout/hProcess10"/>
    <dgm:cxn modelId="{77700620-B8E3-6641-833D-82B19DF2F496}" type="presParOf" srcId="{82DA38D8-2D68-D94D-98E7-E2FD266AB448}" destId="{42D6A2AF-58F5-0D47-A143-A6484F4CB3EC}" srcOrd="1" destOrd="0" presId="urn:microsoft.com/office/officeart/2005/8/layout/hProcess10"/>
    <dgm:cxn modelId="{61618A19-411E-8843-8445-1DA7D6D2DC52}" type="presParOf" srcId="{42D6A2AF-58F5-0D47-A143-A6484F4CB3EC}" destId="{BB21FCC8-417E-C54C-83C9-CEF85C2FA734}" srcOrd="0" destOrd="0" presId="urn:microsoft.com/office/officeart/2005/8/layout/hProcess10"/>
    <dgm:cxn modelId="{8A1087E6-00D5-8C4C-B23D-353FDDC10DE4}" type="presParOf" srcId="{82DA38D8-2D68-D94D-98E7-E2FD266AB448}" destId="{9D90F8C6-8330-3F49-93B8-FA14D2CC77D3}" srcOrd="2" destOrd="0" presId="urn:microsoft.com/office/officeart/2005/8/layout/hProcess10"/>
    <dgm:cxn modelId="{9D286199-DA57-6346-8AC1-0B57CFDFDC41}" type="presParOf" srcId="{9D90F8C6-8330-3F49-93B8-FA14D2CC77D3}" destId="{CD17A3F2-BBFD-294A-9606-FA8469996E1D}" srcOrd="0" destOrd="0" presId="urn:microsoft.com/office/officeart/2005/8/layout/hProcess10"/>
    <dgm:cxn modelId="{B4FD52AA-816A-0D43-8105-CE55E4F4720C}" type="presParOf" srcId="{9D90F8C6-8330-3F49-93B8-FA14D2CC77D3}" destId="{75F7CB26-A868-3544-9577-E09F8864DCE3}" srcOrd="1" destOrd="0" presId="urn:microsoft.com/office/officeart/2005/8/layout/hProcess10"/>
    <dgm:cxn modelId="{9B8FA7B3-4E1E-0246-9A6C-9C9FA920EDD5}" type="presParOf" srcId="{82DA38D8-2D68-D94D-98E7-E2FD266AB448}" destId="{63B2E09E-1C71-F54D-8AFE-621FCC9DE781}" srcOrd="3" destOrd="0" presId="urn:microsoft.com/office/officeart/2005/8/layout/hProcess10"/>
    <dgm:cxn modelId="{188D1E5B-8B06-CC4F-89E6-0FB8D4D41940}" type="presParOf" srcId="{63B2E09E-1C71-F54D-8AFE-621FCC9DE781}" destId="{AE317BDD-50E2-494A-BBED-92500F8A183A}" srcOrd="0" destOrd="0" presId="urn:microsoft.com/office/officeart/2005/8/layout/hProcess10"/>
    <dgm:cxn modelId="{85515AD7-E83B-704F-B18F-18FF20BE3E09}" type="presParOf" srcId="{82DA38D8-2D68-D94D-98E7-E2FD266AB448}" destId="{1B21E092-7AA9-7948-8C6E-2D847A5B2E03}" srcOrd="4" destOrd="0" presId="urn:microsoft.com/office/officeart/2005/8/layout/hProcess10"/>
    <dgm:cxn modelId="{1CC966F9-BC3E-FD4E-B244-0497F842920E}" type="presParOf" srcId="{1B21E092-7AA9-7948-8C6E-2D847A5B2E03}" destId="{C8BAB941-651F-2141-BEF7-F17E959F26CF}" srcOrd="0" destOrd="0" presId="urn:microsoft.com/office/officeart/2005/8/layout/hProcess10"/>
    <dgm:cxn modelId="{DE8BCA19-CF6D-FE4B-9D03-394245AF6C57}" type="presParOf" srcId="{1B21E092-7AA9-7948-8C6E-2D847A5B2E03}" destId="{A065A1C3-3CE4-534E-9D88-2ED16652ACA0}" srcOrd="1" destOrd="0" presId="urn:microsoft.com/office/officeart/2005/8/layout/hProcess10"/>
    <dgm:cxn modelId="{6FDBFDF9-AAB9-1746-9993-5C6C03A5C27D}" type="presParOf" srcId="{82DA38D8-2D68-D94D-98E7-E2FD266AB448}" destId="{5A4190A9-8425-1049-8832-09C2A237D031}" srcOrd="5" destOrd="0" presId="urn:microsoft.com/office/officeart/2005/8/layout/hProcess10"/>
    <dgm:cxn modelId="{2EE28B13-FCA5-5342-908A-38D618C69A42}" type="presParOf" srcId="{5A4190A9-8425-1049-8832-09C2A237D031}" destId="{5A0C5B09-84CF-174F-AA1A-EACB9F164943}" srcOrd="0" destOrd="0" presId="urn:microsoft.com/office/officeart/2005/8/layout/hProcess10"/>
    <dgm:cxn modelId="{080BC141-3FC9-F343-BB49-E35F81304ECB}" type="presParOf" srcId="{82DA38D8-2D68-D94D-98E7-E2FD266AB448}" destId="{2FDC5FEA-1522-E24B-909D-4AD6B19AD9B4}" srcOrd="6" destOrd="0" presId="urn:microsoft.com/office/officeart/2005/8/layout/hProcess10"/>
    <dgm:cxn modelId="{E9C012D4-06E5-4143-AB02-AF9CF51F9977}" type="presParOf" srcId="{2FDC5FEA-1522-E24B-909D-4AD6B19AD9B4}" destId="{822E6C33-2AE4-3546-AF42-FB16B405CDFC}" srcOrd="0" destOrd="0" presId="urn:microsoft.com/office/officeart/2005/8/layout/hProcess10"/>
    <dgm:cxn modelId="{77D987C1-8BBC-FE45-9B33-99BF94D1F0DE}" type="presParOf" srcId="{2FDC5FEA-1522-E24B-909D-4AD6B19AD9B4}" destId="{12AAAA4F-62D7-114D-B836-0743583C46A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C5B1-62AA-3F43-9924-B7EDD27088AF}">
      <dsp:nvSpPr>
        <dsp:cNvPr id="0" name=""/>
        <dsp:cNvSpPr/>
      </dsp:nvSpPr>
      <dsp:spPr>
        <a:xfrm>
          <a:off x="135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7D734-0C16-7349-AD66-33E29A21BDE0}">
      <dsp:nvSpPr>
        <dsp:cNvPr id="0" name=""/>
        <dsp:cNvSpPr/>
      </dsp:nvSpPr>
      <dsp:spPr>
        <a:xfrm>
          <a:off x="28815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Brainstorm</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Need Category</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Purpose</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Design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Name</a:t>
          </a:r>
        </a:p>
      </dsp:txBody>
      <dsp:txXfrm>
        <a:off x="339756" y="2004678"/>
        <a:ext cx="1658582" cy="1658582"/>
      </dsp:txXfrm>
    </dsp:sp>
    <dsp:sp modelId="{42D6A2AF-58F5-0D47-A143-A6484F4CB3EC}">
      <dsp:nvSpPr>
        <dsp:cNvPr id="0" name=""/>
        <dsp:cNvSpPr/>
      </dsp:nvSpPr>
      <dsp:spPr>
        <a:xfrm>
          <a:off x="2102496"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02496" y="1649898"/>
        <a:ext cx="237551" cy="254000"/>
      </dsp:txXfrm>
    </dsp:sp>
    <dsp:sp modelId="{CD17A3F2-BBFD-294A-9606-FA8469996E1D}">
      <dsp:nvSpPr>
        <dsp:cNvPr id="0" name=""/>
        <dsp:cNvSpPr/>
      </dsp:nvSpPr>
      <dsp:spPr>
        <a:xfrm>
          <a:off x="273273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F7CB26-A868-3544-9577-E09F8864DCE3}">
      <dsp:nvSpPr>
        <dsp:cNvPr id="0" name=""/>
        <dsp:cNvSpPr/>
      </dsp:nvSpPr>
      <dsp:spPr>
        <a:xfrm>
          <a:off x="301953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Assign Tasks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UI 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Sourcing</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Code Development</a:t>
          </a:r>
        </a:p>
      </dsp:txBody>
      <dsp:txXfrm>
        <a:off x="3071136" y="2004678"/>
        <a:ext cx="1658582" cy="1658582"/>
      </dsp:txXfrm>
    </dsp:sp>
    <dsp:sp modelId="{63B2E09E-1C71-F54D-8AFE-621FCC9DE781}">
      <dsp:nvSpPr>
        <dsp:cNvPr id="0" name=""/>
        <dsp:cNvSpPr/>
      </dsp:nvSpPr>
      <dsp:spPr>
        <a:xfrm>
          <a:off x="483387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33877" y="1649898"/>
        <a:ext cx="237551" cy="254000"/>
      </dsp:txXfrm>
    </dsp:sp>
    <dsp:sp modelId="{C8BAB941-651F-2141-BEF7-F17E959F26CF}">
      <dsp:nvSpPr>
        <dsp:cNvPr id="0" name=""/>
        <dsp:cNvSpPr/>
      </dsp:nvSpPr>
      <dsp:spPr>
        <a:xfrm>
          <a:off x="5464114"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5A1C3-3CE4-534E-9D88-2ED16652ACA0}">
      <dsp:nvSpPr>
        <dsp:cNvPr id="0" name=""/>
        <dsp:cNvSpPr/>
      </dsp:nvSpPr>
      <dsp:spPr>
        <a:xfrm>
          <a:off x="5750916"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Research</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News Sources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Documentation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Browser Compatibility</a:t>
          </a:r>
        </a:p>
      </dsp:txBody>
      <dsp:txXfrm>
        <a:off x="5802517" y="2004678"/>
        <a:ext cx="1658582" cy="1658582"/>
      </dsp:txXfrm>
    </dsp:sp>
    <dsp:sp modelId="{5A4190A9-8425-1049-8832-09C2A237D031}">
      <dsp:nvSpPr>
        <dsp:cNvPr id="0" name=""/>
        <dsp:cNvSpPr/>
      </dsp:nvSpPr>
      <dsp:spPr>
        <a:xfrm>
          <a:off x="756525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65257" y="1649898"/>
        <a:ext cx="237551" cy="254000"/>
      </dsp:txXfrm>
    </dsp:sp>
    <dsp:sp modelId="{822E6C33-2AE4-3546-AF42-FB16B405CDFC}">
      <dsp:nvSpPr>
        <dsp:cNvPr id="0" name=""/>
        <dsp:cNvSpPr/>
      </dsp:nvSpPr>
      <dsp:spPr>
        <a:xfrm>
          <a:off x="8195495"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AA4F-62D7-114D-B836-0743583C46A4}">
      <dsp:nvSpPr>
        <dsp:cNvPr id="0" name=""/>
        <dsp:cNvSpPr/>
      </dsp:nvSpPr>
      <dsp:spPr>
        <a:xfrm>
          <a:off x="8482297"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GitHub</a:t>
          </a:r>
        </a:p>
      </dsp:txBody>
      <dsp:txXfrm>
        <a:off x="8533898" y="2004678"/>
        <a:ext cx="1658582" cy="165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7840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420743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ratings are based on data retrieved from various sources like (click)</a:t>
            </a:r>
          </a:p>
          <a:p>
            <a:r>
              <a:rPr lang="en-US" dirty="0"/>
              <a:t>Market Watch, (click)</a:t>
            </a:r>
          </a:p>
          <a:p>
            <a:r>
              <a:rPr lang="en-US" dirty="0"/>
              <a:t>Business Insider (click)</a:t>
            </a:r>
          </a:p>
          <a:p>
            <a:r>
              <a:rPr lang="en-US" dirty="0"/>
              <a:t>and </a:t>
            </a:r>
            <a:r>
              <a:rPr lang="en-US" dirty="0" err="1"/>
              <a:t>AllSides.com</a:t>
            </a:r>
            <a:r>
              <a:rPr lang="en-US" dirty="0"/>
              <a:t>, a website that collects community feedback to present a media bias rating for online news sources in the United States.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that will give them perspective as to where the story originated while also providing additional stories on the same subject but from an (click) alternate source. It encourages the reader to view information from a (click) different perspective and, ultimately, be (click) better informed.</a:t>
            </a:r>
          </a:p>
          <a:p>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1298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7A8-0ED2-7546-A601-5D633D59FA9D}"/>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The Design Process</a:t>
            </a:r>
          </a:p>
        </p:txBody>
      </p:sp>
      <p:cxnSp>
        <p:nvCxnSpPr>
          <p:cNvPr id="4" name="Straight Connector 3">
            <a:extLst>
              <a:ext uri="{FF2B5EF4-FFF2-40B4-BE49-F238E27FC236}">
                <a16:creationId xmlns:a16="http://schemas.microsoft.com/office/drawing/2014/main" id="{56F641D9-130E-E441-8BD5-7C16D898639A}"/>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graphicFrame>
        <p:nvGraphicFramePr>
          <p:cNvPr id="7" name="Diagram 6">
            <a:extLst>
              <a:ext uri="{FF2B5EF4-FFF2-40B4-BE49-F238E27FC236}">
                <a16:creationId xmlns:a16="http://schemas.microsoft.com/office/drawing/2014/main" id="{7C00EDC2-6968-914C-93C7-C98179FCC320}"/>
              </a:ext>
            </a:extLst>
          </p:cNvPr>
          <p:cNvGraphicFramePr/>
          <p:nvPr>
            <p:extLst>
              <p:ext uri="{D42A27DB-BD31-4B8C-83A1-F6EECF244321}">
                <p14:modId xmlns:p14="http://schemas.microsoft.com/office/powerpoint/2010/main" val="292655675"/>
              </p:ext>
            </p:extLst>
          </p:nvPr>
        </p:nvGraphicFramePr>
        <p:xfrm>
          <a:off x="966355" y="1527463"/>
          <a:ext cx="10245435" cy="461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Technologies Used and How They Work</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p:txBody>
          <a:bodyPr/>
          <a:lstStyle/>
          <a:p>
            <a:r>
              <a:rPr lang="en-US" dirty="0"/>
              <a:t>HTML</a:t>
            </a:r>
          </a:p>
          <a:p>
            <a:r>
              <a:rPr lang="en-US" dirty="0"/>
              <a:t>CSS</a:t>
            </a:r>
          </a:p>
          <a:p>
            <a:r>
              <a:rPr lang="en-US" dirty="0" err="1"/>
              <a:t>Javascript</a:t>
            </a:r>
            <a:endParaRPr lang="en-US" dirty="0"/>
          </a:p>
          <a:p>
            <a:r>
              <a:rPr lang="en-US" dirty="0"/>
              <a:t>jQuery</a:t>
            </a:r>
          </a:p>
          <a:p>
            <a:r>
              <a:rPr lang="en-US" dirty="0"/>
              <a:t>API Server (</a:t>
            </a:r>
            <a:r>
              <a:rPr lang="en-US" dirty="0" err="1"/>
              <a:t>NewsAPI.org</a:t>
            </a:r>
            <a:r>
              <a:rPr lang="en-US" dirty="0"/>
              <a:t>)</a:t>
            </a:r>
          </a:p>
          <a:p>
            <a:r>
              <a:rPr lang="en-US" dirty="0"/>
              <a:t>AJAX</a:t>
            </a:r>
          </a:p>
          <a:p>
            <a:r>
              <a:rPr lang="en-US" dirty="0"/>
              <a:t>JSON</a:t>
            </a:r>
          </a:p>
          <a:p>
            <a:r>
              <a:rPr lang="en-US" dirty="0"/>
              <a:t>GitHub</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rgbClr val="FF0000"/>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p:txBody>
          <a:bodyPr/>
          <a:lstStyle/>
          <a:p>
            <a:endParaRPr lang="en-US"/>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4"/>
          <a:stretch>
            <a:fillRect/>
          </a:stretch>
        </p:blipFill>
        <p:spPr>
          <a:xfrm>
            <a:off x="3979654" y="2641600"/>
            <a:ext cx="4199946" cy="1549400"/>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sndAc>
          <p:stSnd>
            <p:snd r:embed="rId3" name="applause.wav"/>
          </p:stSnd>
        </p:sndAc>
      </p:transition>
    </mc:Choice>
    <mc:Fallback xmlns="">
      <p:transition spd="slow" advClick="0">
        <p:fade/>
        <p:sndAc>
          <p:stSnd>
            <p:snd r:embed="rId5"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295004" y="3889893"/>
            <a:ext cx="4705618" cy="299983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latin typeface="Adobe Garamond Pro" panose="02020502060506020403" pitchFamily="18" charset="77"/>
              </a:rPr>
              <a:t>How do we research the news that we hear?</a:t>
            </a:r>
          </a:p>
          <a:p>
            <a:pPr>
              <a:spcBef>
                <a:spcPts val="1600"/>
              </a:spcBef>
            </a:pPr>
            <a:r>
              <a:rPr lang="en-US" b="1" dirty="0">
                <a:latin typeface="Adobe Garamond Pro" panose="02020502060506020403" pitchFamily="18" charset="77"/>
              </a:rPr>
              <a:t>Where do we start?</a:t>
            </a:r>
          </a:p>
          <a:p>
            <a:pPr>
              <a:spcBef>
                <a:spcPts val="1600"/>
              </a:spcBef>
            </a:pPr>
            <a:r>
              <a:rPr lang="en-US" b="1" dirty="0">
                <a:latin typeface="Adobe Garamond Pro" panose="02020502060506020403" pitchFamily="18" charset="77"/>
              </a:rPr>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5082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71A5B-2A22-B24C-A2DC-41EFC06A0B18}"/>
              </a:ext>
            </a:extLst>
          </p:cNvPr>
          <p:cNvPicPr>
            <a:picLocks noChangeAspect="1"/>
          </p:cNvPicPr>
          <p:nvPr/>
        </p:nvPicPr>
        <p:blipFill>
          <a:blip r:embed="rId3"/>
          <a:stretch>
            <a:fillRect/>
          </a:stretch>
        </p:blipFill>
        <p:spPr>
          <a:xfrm>
            <a:off x="1379873" y="-1"/>
            <a:ext cx="9100763" cy="3357563"/>
          </a:xfrm>
          <a:prstGeom prst="rect">
            <a:avLst/>
          </a:prstGeom>
        </p:spPr>
      </p:pic>
      <p:pic>
        <p:nvPicPr>
          <p:cNvPr id="7" name="Picture 6">
            <a:extLst>
              <a:ext uri="{FF2B5EF4-FFF2-40B4-BE49-F238E27FC236}">
                <a16:creationId xmlns:a16="http://schemas.microsoft.com/office/drawing/2014/main" id="{6F7F916F-5B9A-C141-826E-DEE9F7D8489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0655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Comprehensive online search tool for news articles</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background information for news articles and their sources</a:t>
            </a:r>
          </a:p>
        </p:txBody>
      </p:sp>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379873" y="-1"/>
            <a:ext cx="9100763" cy="3357563"/>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0655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Returns relevant search results based on the user location and keyword data</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a simple rating system to help determine media bias</a:t>
            </a:r>
          </a:p>
        </p:txBody>
      </p:sp>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68B7A5-7248-4447-B329-8BA1F7E4B7FF}"/>
              </a:ext>
            </a:extLst>
          </p:cNvPr>
          <p:cNvPicPr>
            <a:picLocks noChangeAspect="1"/>
          </p:cNvPicPr>
          <p:nvPr/>
        </p:nvPicPr>
        <p:blipFill>
          <a:blip r:embed="rId3"/>
          <a:stretch>
            <a:fillRect/>
          </a:stretch>
        </p:blipFill>
        <p:spPr>
          <a:xfrm>
            <a:off x="0" y="3321"/>
            <a:ext cx="12192000" cy="891458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8542421" y="3308684"/>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1180923" y="2845697"/>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9340771" y="5416952"/>
            <a:ext cx="1388962" cy="439838"/>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5445528"/>
            <a:ext cx="520222" cy="520222"/>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5759853"/>
            <a:ext cx="520222" cy="520222"/>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6017026"/>
            <a:ext cx="520222" cy="520222"/>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5327" y="6031315"/>
            <a:ext cx="520222" cy="520222"/>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0A3ED1-C512-4B42-9DF2-2A7390577C1B}"/>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7" name="Content Placeholder 2">
            <a:extLst>
              <a:ext uri="{FF2B5EF4-FFF2-40B4-BE49-F238E27FC236}">
                <a16:creationId xmlns:a16="http://schemas.microsoft.com/office/drawing/2014/main" id="{D6414F5D-3D0F-2246-9743-3BCDCF6C3696}"/>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p:txBody>
      </p:sp>
      <p:cxnSp>
        <p:nvCxnSpPr>
          <p:cNvPr id="8" name="Straight Connector 7">
            <a:extLst>
              <a:ext uri="{FF2B5EF4-FFF2-40B4-BE49-F238E27FC236}">
                <a16:creationId xmlns:a16="http://schemas.microsoft.com/office/drawing/2014/main" id="{5F739E14-7937-324F-B3C8-E01107EE87FA}"/>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8F1AC8F-416A-F448-8D7E-064603506A63}"/>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11" name="Picture 10">
            <a:extLst>
              <a:ext uri="{FF2B5EF4-FFF2-40B4-BE49-F238E27FC236}">
                <a16:creationId xmlns:a16="http://schemas.microsoft.com/office/drawing/2014/main" id="{1C0C7777-7F05-5740-9218-661C80A2FF8B}"/>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12" name="Picture 11">
            <a:extLst>
              <a:ext uri="{FF2B5EF4-FFF2-40B4-BE49-F238E27FC236}">
                <a16:creationId xmlns:a16="http://schemas.microsoft.com/office/drawing/2014/main" id="{4DAFD02B-B896-1348-99B7-0B940E886F8B}"/>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13" name="Picture 12">
            <a:extLst>
              <a:ext uri="{FF2B5EF4-FFF2-40B4-BE49-F238E27FC236}">
                <a16:creationId xmlns:a16="http://schemas.microsoft.com/office/drawing/2014/main" id="{35545795-F472-214B-9085-08C975DF394B}"/>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14" name="Picture 13">
            <a:extLst>
              <a:ext uri="{FF2B5EF4-FFF2-40B4-BE49-F238E27FC236}">
                <a16:creationId xmlns:a16="http://schemas.microsoft.com/office/drawing/2014/main" id="{FB20CEFC-3C94-004A-9235-ACA2CA96E8BF}"/>
              </a:ext>
            </a:extLst>
          </p:cNvPr>
          <p:cNvPicPr>
            <a:picLocks noChangeAspect="1"/>
          </p:cNvPicPr>
          <p:nvPr/>
        </p:nvPicPr>
        <p:blipFill>
          <a:blip r:embed="rId7"/>
          <a:stretch>
            <a:fillRect/>
          </a:stretch>
        </p:blipFill>
        <p:spPr>
          <a:xfrm>
            <a:off x="7500938" y="5515840"/>
            <a:ext cx="3200400" cy="533399"/>
          </a:xfrm>
          <a:prstGeom prst="rect">
            <a:avLst/>
          </a:prstGeom>
        </p:spPr>
      </p:pic>
    </p:spTree>
    <p:extLst>
      <p:ext uri="{BB962C8B-B14F-4D97-AF65-F5344CB8AC3E}">
        <p14:creationId xmlns:p14="http://schemas.microsoft.com/office/powerpoint/2010/main" val="38888332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9"/>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0"/>
          <a:stretch>
            <a:fillRect/>
          </a:stretch>
        </p:blipFill>
        <p:spPr>
          <a:xfrm>
            <a:off x="2943225" y="1624589"/>
            <a:ext cx="5500687" cy="5044177"/>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marL="0" indent="0" algn="ctr">
              <a:buNone/>
            </a:pPr>
            <a:r>
              <a:rPr lang="en-US" sz="3600" b="1" dirty="0">
                <a:latin typeface="Adobe Garamond Pro" panose="02020502060506020403" pitchFamily="18" charset="77"/>
              </a:rPr>
              <a:t>Alternate News Sources</a:t>
            </a:r>
          </a:p>
          <a:p>
            <a:pPr marL="0" indent="0" algn="ctr">
              <a:buNone/>
            </a:pPr>
            <a:r>
              <a:rPr lang="en-US" sz="3600" b="1" dirty="0">
                <a:latin typeface="Adobe Garamond Pro" panose="02020502060506020403" pitchFamily="18" charset="77"/>
              </a:rPr>
              <a:t>Provides Perspective </a:t>
            </a:r>
          </a:p>
          <a:p>
            <a:pPr marL="0" indent="0" algn="ctr">
              <a:buNone/>
            </a:pPr>
            <a:r>
              <a:rPr lang="en-US" sz="3600" b="1" dirty="0">
                <a:latin typeface="Adobe Garamond Pro" panose="02020502060506020403" pitchFamily="18" charset="77"/>
              </a:rPr>
              <a:t>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655</Words>
  <Application>Microsoft Macintosh PowerPoint</Application>
  <PresentationFormat>Widescreen</PresentationFormat>
  <Paragraphs>97</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FangSong</vt:lpstr>
      <vt:lpstr>Adobe Garamond Pro</vt:lpstr>
      <vt:lpstr>Arial</vt:lpstr>
      <vt:lpstr>Calibri</vt:lpstr>
      <vt:lpstr>Calibri Light</vt:lpstr>
      <vt:lpstr>Garamond</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The Bias Rating</vt:lpstr>
      <vt:lpstr>PowerPoint Presentation</vt:lpstr>
      <vt:lpstr>The Design Process</vt:lpstr>
      <vt:lpstr>Technologies Used and How They Work</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88</cp:revision>
  <cp:lastPrinted>2018-06-10T17:22:01Z</cp:lastPrinted>
  <dcterms:created xsi:type="dcterms:W3CDTF">2018-06-07T21:48:47Z</dcterms:created>
  <dcterms:modified xsi:type="dcterms:W3CDTF">2018-06-11T02:50:56Z</dcterms:modified>
</cp:coreProperties>
</file>